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7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4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3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2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7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5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68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6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2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9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1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4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0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9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7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5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9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9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1B48-C57E-4A81-86C1-226E7E1AEC13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3BA9-66B8-4938-B695-736DA721B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3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99" y="318074"/>
            <a:ext cx="10876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границы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область, г. Тула, Привокзальный район, с. Федоровка, ул. Шоссейная, д. 13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119" y="1248751"/>
            <a:ext cx="4121478" cy="4685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89" y="1248751"/>
            <a:ext cx="6070762" cy="468551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162425" y="876300"/>
            <a:ext cx="5391150" cy="228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1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IvanovaAA</dc:creator>
  <cp:lastModifiedBy>IvanovaAA</cp:lastModifiedBy>
  <cp:revision>1</cp:revision>
  <dcterms:created xsi:type="dcterms:W3CDTF">2024-12-17T10:41:16Z</dcterms:created>
  <dcterms:modified xsi:type="dcterms:W3CDTF">2024-12-17T10:41:22Z</dcterms:modified>
</cp:coreProperties>
</file>